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EA24"/>
    <a:srgbClr val="EAE5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970"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田口 哲也" userId="3430c293c5b65544" providerId="LiveId" clId="{865A1399-F6F5-455C-BA27-8FB358337C94}"/>
    <pc:docChg chg="undo custSel modSld">
      <pc:chgData name="田口 哲也" userId="3430c293c5b65544" providerId="LiveId" clId="{865A1399-F6F5-455C-BA27-8FB358337C94}" dt="2022-10-24T12:57:27.360" v="640" actId="20577"/>
      <pc:docMkLst>
        <pc:docMk/>
      </pc:docMkLst>
      <pc:sldChg chg="delSp modSp mod setBg">
        <pc:chgData name="田口 哲也" userId="3430c293c5b65544" providerId="LiveId" clId="{865A1399-F6F5-455C-BA27-8FB358337C94}" dt="2022-10-24T12:57:27.360" v="640" actId="20577"/>
        <pc:sldMkLst>
          <pc:docMk/>
          <pc:sldMk cId="1694087906" sldId="256"/>
        </pc:sldMkLst>
        <pc:spChg chg="mod">
          <ac:chgData name="田口 哲也" userId="3430c293c5b65544" providerId="LiveId" clId="{865A1399-F6F5-455C-BA27-8FB358337C94}" dt="2022-10-24T12:24:08.563" v="311" actId="1035"/>
          <ac:spMkLst>
            <pc:docMk/>
            <pc:sldMk cId="1694087906" sldId="256"/>
            <ac:spMk id="6" creationId="{539DD628-14E7-4418-BDFE-103579AF9BE3}"/>
          </ac:spMkLst>
        </pc:spChg>
        <pc:spChg chg="mod">
          <ac:chgData name="田口 哲也" userId="3430c293c5b65544" providerId="LiveId" clId="{865A1399-F6F5-455C-BA27-8FB358337C94}" dt="2022-10-24T12:39:04.773" v="470" actId="6559"/>
          <ac:spMkLst>
            <pc:docMk/>
            <pc:sldMk cId="1694087906" sldId="256"/>
            <ac:spMk id="11" creationId="{6F23A5D5-3269-4B68-A240-EB194A867AC3}"/>
          </ac:spMkLst>
        </pc:spChg>
        <pc:spChg chg="mod">
          <ac:chgData name="田口 哲也" userId="3430c293c5b65544" providerId="LiveId" clId="{865A1399-F6F5-455C-BA27-8FB358337C94}" dt="2022-10-24T12:38:54.044" v="469" actId="14100"/>
          <ac:spMkLst>
            <pc:docMk/>
            <pc:sldMk cId="1694087906" sldId="256"/>
            <ac:spMk id="12" creationId="{BD536A9E-63CF-4B48-B8A4-D6A0F180EAE4}"/>
          </ac:spMkLst>
        </pc:spChg>
        <pc:spChg chg="mod">
          <ac:chgData name="田口 哲也" userId="3430c293c5b65544" providerId="LiveId" clId="{865A1399-F6F5-455C-BA27-8FB358337C94}" dt="2022-10-24T12:54:33.182" v="593" actId="1035"/>
          <ac:spMkLst>
            <pc:docMk/>
            <pc:sldMk cId="1694087906" sldId="256"/>
            <ac:spMk id="13" creationId="{3AB58495-8CA4-4E1D-B826-7DE12AC10770}"/>
          </ac:spMkLst>
        </pc:spChg>
        <pc:spChg chg="mod">
          <ac:chgData name="田口 哲也" userId="3430c293c5b65544" providerId="LiveId" clId="{865A1399-F6F5-455C-BA27-8FB358337C94}" dt="2022-10-24T12:52:40.689" v="574" actId="1076"/>
          <ac:spMkLst>
            <pc:docMk/>
            <pc:sldMk cId="1694087906" sldId="256"/>
            <ac:spMk id="14" creationId="{20850BD2-5729-41C5-A414-084B9EC124EF}"/>
          </ac:spMkLst>
        </pc:spChg>
        <pc:spChg chg="mod">
          <ac:chgData name="田口 哲也" userId="3430c293c5b65544" providerId="LiveId" clId="{865A1399-F6F5-455C-BA27-8FB358337C94}" dt="2022-10-24T12:54:24.328" v="588" actId="1076"/>
          <ac:spMkLst>
            <pc:docMk/>
            <pc:sldMk cId="1694087906" sldId="256"/>
            <ac:spMk id="15" creationId="{2F9FA7BC-D146-466A-BD24-4E8A3C83F31D}"/>
          </ac:spMkLst>
        </pc:spChg>
        <pc:spChg chg="mod">
          <ac:chgData name="田口 哲也" userId="3430c293c5b65544" providerId="LiveId" clId="{865A1399-F6F5-455C-BA27-8FB358337C94}" dt="2022-10-24T12:54:15.373" v="587" actId="1076"/>
          <ac:spMkLst>
            <pc:docMk/>
            <pc:sldMk cId="1694087906" sldId="256"/>
            <ac:spMk id="16" creationId="{1C21DE51-CA75-4B24-A003-8DD12899D16E}"/>
          </ac:spMkLst>
        </pc:spChg>
        <pc:spChg chg="mod">
          <ac:chgData name="田口 哲也" userId="3430c293c5b65544" providerId="LiveId" clId="{865A1399-F6F5-455C-BA27-8FB358337C94}" dt="2022-10-24T12:54:05.764" v="586" actId="1076"/>
          <ac:spMkLst>
            <pc:docMk/>
            <pc:sldMk cId="1694087906" sldId="256"/>
            <ac:spMk id="17" creationId="{F11C8546-4B23-4A41-BB22-8BE446F903EF}"/>
          </ac:spMkLst>
        </pc:spChg>
        <pc:spChg chg="mod">
          <ac:chgData name="田口 哲也" userId="3430c293c5b65544" providerId="LiveId" clId="{865A1399-F6F5-455C-BA27-8FB358337C94}" dt="2022-10-24T12:53:59.895" v="585" actId="1076"/>
          <ac:spMkLst>
            <pc:docMk/>
            <pc:sldMk cId="1694087906" sldId="256"/>
            <ac:spMk id="18" creationId="{18D4813D-DABB-4685-9A9C-9DC7A637DE80}"/>
          </ac:spMkLst>
        </pc:spChg>
        <pc:spChg chg="mod">
          <ac:chgData name="田口 哲也" userId="3430c293c5b65544" providerId="LiveId" clId="{865A1399-F6F5-455C-BA27-8FB358337C94}" dt="2022-10-24T12:53:54.127" v="584" actId="1076"/>
          <ac:spMkLst>
            <pc:docMk/>
            <pc:sldMk cId="1694087906" sldId="256"/>
            <ac:spMk id="19" creationId="{300881D9-4F71-4F81-87BE-42E57DBA0679}"/>
          </ac:spMkLst>
        </pc:spChg>
        <pc:spChg chg="mod">
          <ac:chgData name="田口 哲也" userId="3430c293c5b65544" providerId="LiveId" clId="{865A1399-F6F5-455C-BA27-8FB358337C94}" dt="2022-10-24T12:53:49.301" v="583" actId="1076"/>
          <ac:spMkLst>
            <pc:docMk/>
            <pc:sldMk cId="1694087906" sldId="256"/>
            <ac:spMk id="20" creationId="{F07A04E1-DD0F-4A6B-9D29-E7A3823F950D}"/>
          </ac:spMkLst>
        </pc:spChg>
        <pc:spChg chg="mod">
          <ac:chgData name="田口 哲也" userId="3430c293c5b65544" providerId="LiveId" clId="{865A1399-F6F5-455C-BA27-8FB358337C94}" dt="2022-10-24T12:55:10.677" v="611" actId="1037"/>
          <ac:spMkLst>
            <pc:docMk/>
            <pc:sldMk cId="1694087906" sldId="256"/>
            <ac:spMk id="21" creationId="{A9411396-94BE-4A12-927D-98F52A612A33}"/>
          </ac:spMkLst>
        </pc:spChg>
        <pc:spChg chg="mod">
          <ac:chgData name="田口 哲也" userId="3430c293c5b65544" providerId="LiveId" clId="{865A1399-F6F5-455C-BA27-8FB358337C94}" dt="2022-10-24T12:55:06.039" v="610" actId="1076"/>
          <ac:spMkLst>
            <pc:docMk/>
            <pc:sldMk cId="1694087906" sldId="256"/>
            <ac:spMk id="22" creationId="{9156FDC7-2E80-4B9F-ACF5-FCD223E622ED}"/>
          </ac:spMkLst>
        </pc:spChg>
        <pc:spChg chg="mod">
          <ac:chgData name="田口 哲也" userId="3430c293c5b65544" providerId="LiveId" clId="{865A1399-F6F5-455C-BA27-8FB358337C94}" dt="2022-10-24T12:55:02.341" v="609" actId="1036"/>
          <ac:spMkLst>
            <pc:docMk/>
            <pc:sldMk cId="1694087906" sldId="256"/>
            <ac:spMk id="23" creationId="{DA17AE9C-114A-4599-9C70-68F9C72D56A0}"/>
          </ac:spMkLst>
        </pc:spChg>
        <pc:spChg chg="mod">
          <ac:chgData name="田口 哲也" userId="3430c293c5b65544" providerId="LiveId" clId="{865A1399-F6F5-455C-BA27-8FB358337C94}" dt="2022-10-24T12:54:58.558" v="608" actId="1035"/>
          <ac:spMkLst>
            <pc:docMk/>
            <pc:sldMk cId="1694087906" sldId="256"/>
            <ac:spMk id="24" creationId="{6CA2B090-5EA5-4353-B59A-A8BC1871FA48}"/>
          </ac:spMkLst>
        </pc:spChg>
        <pc:spChg chg="mod">
          <ac:chgData name="田口 哲也" userId="3430c293c5b65544" providerId="LiveId" clId="{865A1399-F6F5-455C-BA27-8FB358337C94}" dt="2022-10-24T12:54:54.621" v="602" actId="1036"/>
          <ac:spMkLst>
            <pc:docMk/>
            <pc:sldMk cId="1694087906" sldId="256"/>
            <ac:spMk id="25" creationId="{CCD91BC6-AA94-431F-ABB7-34C12197DF17}"/>
          </ac:spMkLst>
        </pc:spChg>
        <pc:spChg chg="mod">
          <ac:chgData name="田口 哲也" userId="3430c293c5b65544" providerId="LiveId" clId="{865A1399-F6F5-455C-BA27-8FB358337C94}" dt="2022-10-24T12:41:18.189" v="508" actId="1036"/>
          <ac:spMkLst>
            <pc:docMk/>
            <pc:sldMk cId="1694087906" sldId="256"/>
            <ac:spMk id="26" creationId="{F7CBB7DD-9EBF-413D-8B2E-87FB8E350B71}"/>
          </ac:spMkLst>
        </pc:spChg>
        <pc:spChg chg="mod">
          <ac:chgData name="田口 哲也" userId="3430c293c5b65544" providerId="LiveId" clId="{865A1399-F6F5-455C-BA27-8FB358337C94}" dt="2022-10-24T12:41:18.189" v="508" actId="1036"/>
          <ac:spMkLst>
            <pc:docMk/>
            <pc:sldMk cId="1694087906" sldId="256"/>
            <ac:spMk id="27" creationId="{A5045F50-CE2C-4EFF-84FF-6AE9C594F971}"/>
          </ac:spMkLst>
        </pc:spChg>
        <pc:spChg chg="mod">
          <ac:chgData name="田口 哲也" userId="3430c293c5b65544" providerId="LiveId" clId="{865A1399-F6F5-455C-BA27-8FB358337C94}" dt="2022-10-24T12:57:27.360" v="640" actId="20577"/>
          <ac:spMkLst>
            <pc:docMk/>
            <pc:sldMk cId="1694087906" sldId="256"/>
            <ac:spMk id="28" creationId="{98AFE3A1-FEDE-4ED0-A6A5-9C1860F171F7}"/>
          </ac:spMkLst>
        </pc:spChg>
        <pc:spChg chg="mod">
          <ac:chgData name="田口 哲也" userId="3430c293c5b65544" providerId="LiveId" clId="{865A1399-F6F5-455C-BA27-8FB358337C94}" dt="2022-10-24T12:41:18.189" v="508" actId="1036"/>
          <ac:spMkLst>
            <pc:docMk/>
            <pc:sldMk cId="1694087906" sldId="256"/>
            <ac:spMk id="30" creationId="{5CAFCD33-38FA-416B-8945-45655498016D}"/>
          </ac:spMkLst>
        </pc:spChg>
        <pc:picChg chg="del">
          <ac:chgData name="田口 哲也" userId="3430c293c5b65544" providerId="LiveId" clId="{865A1399-F6F5-455C-BA27-8FB358337C94}" dt="2022-10-24T12:23:18.403" v="280" actId="21"/>
          <ac:picMkLst>
            <pc:docMk/>
            <pc:sldMk cId="1694087906" sldId="256"/>
            <ac:picMk id="5" creationId="{05AE5C6F-0C3D-4C6F-93C0-BD094E08C254}"/>
          </ac:picMkLst>
        </pc:picChg>
        <pc:picChg chg="mod">
          <ac:chgData name="田口 哲也" userId="3430c293c5b65544" providerId="LiveId" clId="{865A1399-F6F5-455C-BA27-8FB358337C94}" dt="2022-10-24T12:41:18.189" v="508" actId="1036"/>
          <ac:picMkLst>
            <pc:docMk/>
            <pc:sldMk cId="1694087906" sldId="256"/>
            <ac:picMk id="32" creationId="{9ACB3E9B-770F-4B87-9B5E-11C40D2BFADC}"/>
          </ac:picMkLst>
        </pc:picChg>
        <pc:picChg chg="mod">
          <ac:chgData name="田口 哲也" userId="3430c293c5b65544" providerId="LiveId" clId="{865A1399-F6F5-455C-BA27-8FB358337C94}" dt="2022-10-24T12:41:18.189" v="508" actId="1036"/>
          <ac:picMkLst>
            <pc:docMk/>
            <pc:sldMk cId="1694087906" sldId="256"/>
            <ac:picMk id="33" creationId="{FC3F2AD1-EEC9-481E-A2CE-4DD9FF855D19}"/>
          </ac:picMkLst>
        </pc:picChg>
        <pc:picChg chg="mod">
          <ac:chgData name="田口 哲也" userId="3430c293c5b65544" providerId="LiveId" clId="{865A1399-F6F5-455C-BA27-8FB358337C94}" dt="2022-10-24T12:41:18.189" v="508" actId="1036"/>
          <ac:picMkLst>
            <pc:docMk/>
            <pc:sldMk cId="1694087906" sldId="256"/>
            <ac:picMk id="34" creationId="{EFA8F348-6456-4841-BF21-DF7B8072545A}"/>
          </ac:picMkLst>
        </pc:picChg>
        <pc:cxnChg chg="mod">
          <ac:chgData name="田口 哲也" userId="3430c293c5b65544" providerId="LiveId" clId="{865A1399-F6F5-455C-BA27-8FB358337C94}" dt="2022-10-24T12:24:49.647" v="347" actId="14100"/>
          <ac:cxnSpMkLst>
            <pc:docMk/>
            <pc:sldMk cId="1694087906" sldId="256"/>
            <ac:cxnSpMk id="8" creationId="{E529A1E8-5F62-4BEC-858B-D722F991D109}"/>
          </ac:cxnSpMkLst>
        </pc:cxnChg>
      </pc:sldChg>
    </pc:docChg>
  </pc:docChgLst>
  <pc:docChgLst>
    <pc:chgData name="田口 哲也" userId="3430c293c5b65544" providerId="LiveId" clId="{E5E6A3B2-F409-48FC-A070-EF7681C40954}"/>
    <pc:docChg chg="modSld">
      <pc:chgData name="田口 哲也" userId="3430c293c5b65544" providerId="LiveId" clId="{E5E6A3B2-F409-48FC-A070-EF7681C40954}" dt="2023-05-21T07:14:24.380" v="164" actId="13926"/>
      <pc:docMkLst>
        <pc:docMk/>
      </pc:docMkLst>
      <pc:sldChg chg="modSp mod setBg">
        <pc:chgData name="田口 哲也" userId="3430c293c5b65544" providerId="LiveId" clId="{E5E6A3B2-F409-48FC-A070-EF7681C40954}" dt="2023-05-21T07:14:24.380" v="164" actId="13926"/>
        <pc:sldMkLst>
          <pc:docMk/>
          <pc:sldMk cId="1694087906" sldId="256"/>
        </pc:sldMkLst>
        <pc:spChg chg="mod">
          <ac:chgData name="田口 哲也" userId="3430c293c5b65544" providerId="LiveId" clId="{E5E6A3B2-F409-48FC-A070-EF7681C40954}" dt="2023-05-21T07:11:31.864" v="146" actId="207"/>
          <ac:spMkLst>
            <pc:docMk/>
            <pc:sldMk cId="1694087906" sldId="256"/>
            <ac:spMk id="6" creationId="{539DD628-14E7-4418-BDFE-103579AF9BE3}"/>
          </ac:spMkLst>
        </pc:spChg>
        <pc:spChg chg="mod">
          <ac:chgData name="田口 哲也" userId="3430c293c5b65544" providerId="LiveId" clId="{E5E6A3B2-F409-48FC-A070-EF7681C40954}" dt="2023-05-21T07:11:31.864" v="146" actId="207"/>
          <ac:spMkLst>
            <pc:docMk/>
            <pc:sldMk cId="1694087906" sldId="256"/>
            <ac:spMk id="11" creationId="{6F23A5D5-3269-4B68-A240-EB194A867AC3}"/>
          </ac:spMkLst>
        </pc:spChg>
        <pc:spChg chg="mod">
          <ac:chgData name="田口 哲也" userId="3430c293c5b65544" providerId="LiveId" clId="{E5E6A3B2-F409-48FC-A070-EF7681C40954}" dt="2023-05-21T07:11:31.864" v="146" actId="207"/>
          <ac:spMkLst>
            <pc:docMk/>
            <pc:sldMk cId="1694087906" sldId="256"/>
            <ac:spMk id="12" creationId="{BD536A9E-63CF-4B48-B8A4-D6A0F180EAE4}"/>
          </ac:spMkLst>
        </pc:spChg>
        <pc:spChg chg="mod">
          <ac:chgData name="田口 哲也" userId="3430c293c5b65544" providerId="LiveId" clId="{E5E6A3B2-F409-48FC-A070-EF7681C40954}" dt="2023-05-21T07:12:00.011" v="147" actId="207"/>
          <ac:spMkLst>
            <pc:docMk/>
            <pc:sldMk cId="1694087906" sldId="256"/>
            <ac:spMk id="13" creationId="{3AB58495-8CA4-4E1D-B826-7DE12AC10770}"/>
          </ac:spMkLst>
        </pc:spChg>
        <pc:spChg chg="mod">
          <ac:chgData name="田口 哲也" userId="3430c293c5b65544" providerId="LiveId" clId="{E5E6A3B2-F409-48FC-A070-EF7681C40954}" dt="2023-05-21T07:13:35.270" v="155" actId="13926"/>
          <ac:spMkLst>
            <pc:docMk/>
            <pc:sldMk cId="1694087906" sldId="256"/>
            <ac:spMk id="14" creationId="{20850BD2-5729-41C5-A414-084B9EC124EF}"/>
          </ac:spMkLst>
        </pc:spChg>
        <pc:spChg chg="mod">
          <ac:chgData name="田口 哲也" userId="3430c293c5b65544" providerId="LiveId" clId="{E5E6A3B2-F409-48FC-A070-EF7681C40954}" dt="2023-05-21T07:13:39.452" v="156" actId="13926"/>
          <ac:spMkLst>
            <pc:docMk/>
            <pc:sldMk cId="1694087906" sldId="256"/>
            <ac:spMk id="15" creationId="{2F9FA7BC-D146-466A-BD24-4E8A3C83F31D}"/>
          </ac:spMkLst>
        </pc:spChg>
        <pc:spChg chg="mod">
          <ac:chgData name="田口 哲也" userId="3430c293c5b65544" providerId="LiveId" clId="{E5E6A3B2-F409-48FC-A070-EF7681C40954}" dt="2023-05-21T07:13:45.893" v="157" actId="13926"/>
          <ac:spMkLst>
            <pc:docMk/>
            <pc:sldMk cId="1694087906" sldId="256"/>
            <ac:spMk id="16" creationId="{1C21DE51-CA75-4B24-A003-8DD12899D16E}"/>
          </ac:spMkLst>
        </pc:spChg>
        <pc:spChg chg="mod">
          <ac:chgData name="田口 哲也" userId="3430c293c5b65544" providerId="LiveId" clId="{E5E6A3B2-F409-48FC-A070-EF7681C40954}" dt="2023-05-21T07:13:51.364" v="158" actId="13926"/>
          <ac:spMkLst>
            <pc:docMk/>
            <pc:sldMk cId="1694087906" sldId="256"/>
            <ac:spMk id="17" creationId="{F11C8546-4B23-4A41-BB22-8BE446F903EF}"/>
          </ac:spMkLst>
        </pc:spChg>
        <pc:spChg chg="mod">
          <ac:chgData name="田口 哲也" userId="3430c293c5b65544" providerId="LiveId" clId="{E5E6A3B2-F409-48FC-A070-EF7681C40954}" dt="2023-05-21T07:13:57.064" v="159" actId="13926"/>
          <ac:spMkLst>
            <pc:docMk/>
            <pc:sldMk cId="1694087906" sldId="256"/>
            <ac:spMk id="18" creationId="{18D4813D-DABB-4685-9A9C-9DC7A637DE80}"/>
          </ac:spMkLst>
        </pc:spChg>
        <pc:spChg chg="mod">
          <ac:chgData name="田口 哲也" userId="3430c293c5b65544" providerId="LiveId" clId="{E5E6A3B2-F409-48FC-A070-EF7681C40954}" dt="2023-05-21T07:14:01.834" v="160" actId="13926"/>
          <ac:spMkLst>
            <pc:docMk/>
            <pc:sldMk cId="1694087906" sldId="256"/>
            <ac:spMk id="19" creationId="{300881D9-4F71-4F81-87BE-42E57DBA0679}"/>
          </ac:spMkLst>
        </pc:spChg>
        <pc:spChg chg="mod">
          <ac:chgData name="田口 哲也" userId="3430c293c5b65544" providerId="LiveId" clId="{E5E6A3B2-F409-48FC-A070-EF7681C40954}" dt="2023-05-21T07:14:07.727" v="161" actId="13926"/>
          <ac:spMkLst>
            <pc:docMk/>
            <pc:sldMk cId="1694087906" sldId="256"/>
            <ac:spMk id="20" creationId="{F07A04E1-DD0F-4A6B-9D29-E7A3823F950D}"/>
          </ac:spMkLst>
        </pc:spChg>
        <pc:spChg chg="mod">
          <ac:chgData name="田口 哲也" userId="3430c293c5b65544" providerId="LiveId" clId="{E5E6A3B2-F409-48FC-A070-EF7681C40954}" dt="2023-05-21T07:14:13.440" v="162" actId="13926"/>
          <ac:spMkLst>
            <pc:docMk/>
            <pc:sldMk cId="1694087906" sldId="256"/>
            <ac:spMk id="21" creationId="{A9411396-94BE-4A12-927D-98F52A612A33}"/>
          </ac:spMkLst>
        </pc:spChg>
        <pc:spChg chg="mod">
          <ac:chgData name="田口 哲也" userId="3430c293c5b65544" providerId="LiveId" clId="{E5E6A3B2-F409-48FC-A070-EF7681C40954}" dt="2023-05-21T07:14:18.437" v="163" actId="13926"/>
          <ac:spMkLst>
            <pc:docMk/>
            <pc:sldMk cId="1694087906" sldId="256"/>
            <ac:spMk id="22" creationId="{9156FDC7-2E80-4B9F-ACF5-FCD223E622ED}"/>
          </ac:spMkLst>
        </pc:spChg>
        <pc:spChg chg="mod">
          <ac:chgData name="田口 哲也" userId="3430c293c5b65544" providerId="LiveId" clId="{E5E6A3B2-F409-48FC-A070-EF7681C40954}" dt="2023-05-21T07:13:27.638" v="154" actId="13926"/>
          <ac:spMkLst>
            <pc:docMk/>
            <pc:sldMk cId="1694087906" sldId="256"/>
            <ac:spMk id="23" creationId="{DA17AE9C-114A-4599-9C70-68F9C72D56A0}"/>
          </ac:spMkLst>
        </pc:spChg>
        <pc:spChg chg="mod">
          <ac:chgData name="田口 哲也" userId="3430c293c5b65544" providerId="LiveId" clId="{E5E6A3B2-F409-48FC-A070-EF7681C40954}" dt="2023-05-21T07:14:24.380" v="164" actId="13926"/>
          <ac:spMkLst>
            <pc:docMk/>
            <pc:sldMk cId="1694087906" sldId="256"/>
            <ac:spMk id="24" creationId="{6CA2B090-5EA5-4353-B59A-A8BC1871FA48}"/>
          </ac:spMkLst>
        </pc:spChg>
        <pc:spChg chg="mod">
          <ac:chgData name="田口 哲也" userId="3430c293c5b65544" providerId="LiveId" clId="{E5E6A3B2-F409-48FC-A070-EF7681C40954}" dt="2023-05-21T07:11:31.864" v="146" actId="207"/>
          <ac:spMkLst>
            <pc:docMk/>
            <pc:sldMk cId="1694087906" sldId="256"/>
            <ac:spMk id="25" creationId="{CCD91BC6-AA94-431F-ABB7-34C12197DF17}"/>
          </ac:spMkLst>
        </pc:spChg>
        <pc:spChg chg="mod">
          <ac:chgData name="田口 哲也" userId="3430c293c5b65544" providerId="LiveId" clId="{E5E6A3B2-F409-48FC-A070-EF7681C40954}" dt="2023-05-21T07:11:31.864" v="146" actId="207"/>
          <ac:spMkLst>
            <pc:docMk/>
            <pc:sldMk cId="1694087906" sldId="256"/>
            <ac:spMk id="26" creationId="{F7CBB7DD-9EBF-413D-8B2E-87FB8E350B71}"/>
          </ac:spMkLst>
        </pc:spChg>
        <pc:spChg chg="mod">
          <ac:chgData name="田口 哲也" userId="3430c293c5b65544" providerId="LiveId" clId="{E5E6A3B2-F409-48FC-A070-EF7681C40954}" dt="2023-05-21T07:11:31.864" v="146" actId="207"/>
          <ac:spMkLst>
            <pc:docMk/>
            <pc:sldMk cId="1694087906" sldId="256"/>
            <ac:spMk id="27" creationId="{A5045F50-CE2C-4EFF-84FF-6AE9C594F971}"/>
          </ac:spMkLst>
        </pc:spChg>
        <pc:spChg chg="mod">
          <ac:chgData name="田口 哲也" userId="3430c293c5b65544" providerId="LiveId" clId="{E5E6A3B2-F409-48FC-A070-EF7681C40954}" dt="2023-05-21T07:12:09.789" v="148" actId="207"/>
          <ac:spMkLst>
            <pc:docMk/>
            <pc:sldMk cId="1694087906" sldId="256"/>
            <ac:spMk id="28" creationId="{98AFE3A1-FEDE-4ED0-A6A5-9C1860F171F7}"/>
          </ac:spMkLst>
        </pc:spChg>
        <pc:spChg chg="mod">
          <ac:chgData name="田口 哲也" userId="3430c293c5b65544" providerId="LiveId" clId="{E5E6A3B2-F409-48FC-A070-EF7681C40954}" dt="2023-05-21T07:11:31.864" v="146" actId="207"/>
          <ac:spMkLst>
            <pc:docMk/>
            <pc:sldMk cId="1694087906" sldId="256"/>
            <ac:spMk id="30" creationId="{5CAFCD33-38FA-416B-8945-45655498016D}"/>
          </ac:spMkLst>
        </pc:spChg>
        <pc:picChg chg="mod">
          <ac:chgData name="田口 哲也" userId="3430c293c5b65544" providerId="LiveId" clId="{E5E6A3B2-F409-48FC-A070-EF7681C40954}" dt="2023-05-21T07:10:20.466" v="135" actId="207"/>
          <ac:picMkLst>
            <pc:docMk/>
            <pc:sldMk cId="1694087906" sldId="256"/>
            <ac:picMk id="32" creationId="{9ACB3E9B-770F-4B87-9B5E-11C40D2BFADC}"/>
          </ac:picMkLst>
        </pc:picChg>
        <pc:picChg chg="mod">
          <ac:chgData name="田口 哲也" userId="3430c293c5b65544" providerId="LiveId" clId="{E5E6A3B2-F409-48FC-A070-EF7681C40954}" dt="2023-05-21T07:10:20.466" v="135" actId="207"/>
          <ac:picMkLst>
            <pc:docMk/>
            <pc:sldMk cId="1694087906" sldId="256"/>
            <ac:picMk id="33" creationId="{FC3F2AD1-EEC9-481E-A2CE-4DD9FF855D19}"/>
          </ac:picMkLst>
        </pc:picChg>
        <pc:picChg chg="mod">
          <ac:chgData name="田口 哲也" userId="3430c293c5b65544" providerId="LiveId" clId="{E5E6A3B2-F409-48FC-A070-EF7681C40954}" dt="2023-05-21T07:10:20.466" v="135" actId="207"/>
          <ac:picMkLst>
            <pc:docMk/>
            <pc:sldMk cId="1694087906" sldId="256"/>
            <ac:picMk id="34" creationId="{EFA8F348-6456-4841-BF21-DF7B8072545A}"/>
          </ac:picMkLst>
        </pc:picChg>
        <pc:cxnChg chg="mod">
          <ac:chgData name="田口 哲也" userId="3430c293c5b65544" providerId="LiveId" clId="{E5E6A3B2-F409-48FC-A070-EF7681C40954}" dt="2023-05-21T07:07:04.595" v="37" actId="208"/>
          <ac:cxnSpMkLst>
            <pc:docMk/>
            <pc:sldMk cId="1694087906" sldId="256"/>
            <ac:cxnSpMk id="8" creationId="{E529A1E8-5F62-4BEC-858B-D722F991D109}"/>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9016069-37E6-4E34-8530-D831F43D68CD}" type="datetimeFigureOut">
              <a:rPr kumimoji="1" lang="ja-JP" altLang="en-US" smtClean="0"/>
              <a:t>2023/5/21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1AE251-E6D3-4807-B2CF-1F261EE2D04F}" type="slidenum">
              <a:rPr kumimoji="1" lang="ja-JP" altLang="en-US" smtClean="0"/>
              <a:t>‹#›</a:t>
            </a:fld>
            <a:endParaRPr kumimoji="1" lang="ja-JP" altLang="en-US"/>
          </a:p>
        </p:txBody>
      </p:sp>
    </p:spTree>
    <p:extLst>
      <p:ext uri="{BB962C8B-B14F-4D97-AF65-F5344CB8AC3E}">
        <p14:creationId xmlns:p14="http://schemas.microsoft.com/office/powerpoint/2010/main" val="1333592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016069-37E6-4E34-8530-D831F43D68CD}" type="datetimeFigureOut">
              <a:rPr kumimoji="1" lang="ja-JP" altLang="en-US" smtClean="0"/>
              <a:t>2023/5/21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1AE251-E6D3-4807-B2CF-1F261EE2D04F}" type="slidenum">
              <a:rPr kumimoji="1" lang="ja-JP" altLang="en-US" smtClean="0"/>
              <a:t>‹#›</a:t>
            </a:fld>
            <a:endParaRPr kumimoji="1" lang="ja-JP" altLang="en-US"/>
          </a:p>
        </p:txBody>
      </p:sp>
    </p:spTree>
    <p:extLst>
      <p:ext uri="{BB962C8B-B14F-4D97-AF65-F5344CB8AC3E}">
        <p14:creationId xmlns:p14="http://schemas.microsoft.com/office/powerpoint/2010/main" val="3152202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016069-37E6-4E34-8530-D831F43D68CD}" type="datetimeFigureOut">
              <a:rPr kumimoji="1" lang="ja-JP" altLang="en-US" smtClean="0"/>
              <a:t>2023/5/21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1AE251-E6D3-4807-B2CF-1F261EE2D04F}" type="slidenum">
              <a:rPr kumimoji="1" lang="ja-JP" altLang="en-US" smtClean="0"/>
              <a:t>‹#›</a:t>
            </a:fld>
            <a:endParaRPr kumimoji="1" lang="ja-JP" altLang="en-US"/>
          </a:p>
        </p:txBody>
      </p:sp>
    </p:spTree>
    <p:extLst>
      <p:ext uri="{BB962C8B-B14F-4D97-AF65-F5344CB8AC3E}">
        <p14:creationId xmlns:p14="http://schemas.microsoft.com/office/powerpoint/2010/main" val="3654378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016069-37E6-4E34-8530-D831F43D68CD}" type="datetimeFigureOut">
              <a:rPr kumimoji="1" lang="ja-JP" altLang="en-US" smtClean="0"/>
              <a:t>2023/5/21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1AE251-E6D3-4807-B2CF-1F261EE2D04F}" type="slidenum">
              <a:rPr kumimoji="1" lang="ja-JP" altLang="en-US" smtClean="0"/>
              <a:t>‹#›</a:t>
            </a:fld>
            <a:endParaRPr kumimoji="1" lang="ja-JP" altLang="en-US"/>
          </a:p>
        </p:txBody>
      </p:sp>
    </p:spTree>
    <p:extLst>
      <p:ext uri="{BB962C8B-B14F-4D97-AF65-F5344CB8AC3E}">
        <p14:creationId xmlns:p14="http://schemas.microsoft.com/office/powerpoint/2010/main" val="3303411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9016069-37E6-4E34-8530-D831F43D68CD}" type="datetimeFigureOut">
              <a:rPr kumimoji="1" lang="ja-JP" altLang="en-US" smtClean="0"/>
              <a:t>2023/5/21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1AE251-E6D3-4807-B2CF-1F261EE2D04F}" type="slidenum">
              <a:rPr kumimoji="1" lang="ja-JP" altLang="en-US" smtClean="0"/>
              <a:t>‹#›</a:t>
            </a:fld>
            <a:endParaRPr kumimoji="1" lang="ja-JP" altLang="en-US"/>
          </a:p>
        </p:txBody>
      </p:sp>
    </p:spTree>
    <p:extLst>
      <p:ext uri="{BB962C8B-B14F-4D97-AF65-F5344CB8AC3E}">
        <p14:creationId xmlns:p14="http://schemas.microsoft.com/office/powerpoint/2010/main" val="1151785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9016069-37E6-4E34-8530-D831F43D68CD}" type="datetimeFigureOut">
              <a:rPr kumimoji="1" lang="ja-JP" altLang="en-US" smtClean="0"/>
              <a:t>2023/5/21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1AE251-E6D3-4807-B2CF-1F261EE2D04F}" type="slidenum">
              <a:rPr kumimoji="1" lang="ja-JP" altLang="en-US" smtClean="0"/>
              <a:t>‹#›</a:t>
            </a:fld>
            <a:endParaRPr kumimoji="1" lang="ja-JP" altLang="en-US"/>
          </a:p>
        </p:txBody>
      </p:sp>
    </p:spTree>
    <p:extLst>
      <p:ext uri="{BB962C8B-B14F-4D97-AF65-F5344CB8AC3E}">
        <p14:creationId xmlns:p14="http://schemas.microsoft.com/office/powerpoint/2010/main" val="2505296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9016069-37E6-4E34-8530-D831F43D68CD}" type="datetimeFigureOut">
              <a:rPr kumimoji="1" lang="ja-JP" altLang="en-US" smtClean="0"/>
              <a:t>2023/5/21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1AE251-E6D3-4807-B2CF-1F261EE2D04F}" type="slidenum">
              <a:rPr kumimoji="1" lang="ja-JP" altLang="en-US" smtClean="0"/>
              <a:t>‹#›</a:t>
            </a:fld>
            <a:endParaRPr kumimoji="1" lang="ja-JP" altLang="en-US"/>
          </a:p>
        </p:txBody>
      </p:sp>
    </p:spTree>
    <p:extLst>
      <p:ext uri="{BB962C8B-B14F-4D97-AF65-F5344CB8AC3E}">
        <p14:creationId xmlns:p14="http://schemas.microsoft.com/office/powerpoint/2010/main" val="3593295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016069-37E6-4E34-8530-D831F43D68CD}" type="datetimeFigureOut">
              <a:rPr kumimoji="1" lang="ja-JP" altLang="en-US" smtClean="0"/>
              <a:t>2023/5/21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1AE251-E6D3-4807-B2CF-1F261EE2D04F}" type="slidenum">
              <a:rPr kumimoji="1" lang="ja-JP" altLang="en-US" smtClean="0"/>
              <a:t>‹#›</a:t>
            </a:fld>
            <a:endParaRPr kumimoji="1" lang="ja-JP" altLang="en-US"/>
          </a:p>
        </p:txBody>
      </p:sp>
    </p:spTree>
    <p:extLst>
      <p:ext uri="{BB962C8B-B14F-4D97-AF65-F5344CB8AC3E}">
        <p14:creationId xmlns:p14="http://schemas.microsoft.com/office/powerpoint/2010/main" val="2278399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016069-37E6-4E34-8530-D831F43D68CD}" type="datetimeFigureOut">
              <a:rPr kumimoji="1" lang="ja-JP" altLang="en-US" smtClean="0"/>
              <a:t>2023/5/21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01AE251-E6D3-4807-B2CF-1F261EE2D04F}" type="slidenum">
              <a:rPr kumimoji="1" lang="ja-JP" altLang="en-US" smtClean="0"/>
              <a:t>‹#›</a:t>
            </a:fld>
            <a:endParaRPr kumimoji="1" lang="ja-JP" altLang="en-US"/>
          </a:p>
        </p:txBody>
      </p:sp>
    </p:spTree>
    <p:extLst>
      <p:ext uri="{BB962C8B-B14F-4D97-AF65-F5344CB8AC3E}">
        <p14:creationId xmlns:p14="http://schemas.microsoft.com/office/powerpoint/2010/main" val="2331390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016069-37E6-4E34-8530-D831F43D68CD}" type="datetimeFigureOut">
              <a:rPr kumimoji="1" lang="ja-JP" altLang="en-US" smtClean="0"/>
              <a:t>2023/5/21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1AE251-E6D3-4807-B2CF-1F261EE2D04F}" type="slidenum">
              <a:rPr kumimoji="1" lang="ja-JP" altLang="en-US" smtClean="0"/>
              <a:t>‹#›</a:t>
            </a:fld>
            <a:endParaRPr kumimoji="1" lang="ja-JP" altLang="en-US"/>
          </a:p>
        </p:txBody>
      </p:sp>
    </p:spTree>
    <p:extLst>
      <p:ext uri="{BB962C8B-B14F-4D97-AF65-F5344CB8AC3E}">
        <p14:creationId xmlns:p14="http://schemas.microsoft.com/office/powerpoint/2010/main" val="260465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016069-37E6-4E34-8530-D831F43D68CD}" type="datetimeFigureOut">
              <a:rPr kumimoji="1" lang="ja-JP" altLang="en-US" smtClean="0"/>
              <a:t>2023/5/21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1AE251-E6D3-4807-B2CF-1F261EE2D04F}" type="slidenum">
              <a:rPr kumimoji="1" lang="ja-JP" altLang="en-US" smtClean="0"/>
              <a:t>‹#›</a:t>
            </a:fld>
            <a:endParaRPr kumimoji="1" lang="ja-JP" altLang="en-US"/>
          </a:p>
        </p:txBody>
      </p:sp>
    </p:spTree>
    <p:extLst>
      <p:ext uri="{BB962C8B-B14F-4D97-AF65-F5344CB8AC3E}">
        <p14:creationId xmlns:p14="http://schemas.microsoft.com/office/powerpoint/2010/main" val="2972531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9016069-37E6-4E34-8530-D831F43D68CD}" type="datetimeFigureOut">
              <a:rPr kumimoji="1" lang="ja-JP" altLang="en-US" smtClean="0"/>
              <a:t>2023/5/21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01AE251-E6D3-4807-B2CF-1F261EE2D04F}" type="slidenum">
              <a:rPr kumimoji="1" lang="ja-JP" altLang="en-US" smtClean="0"/>
              <a:t>‹#›</a:t>
            </a:fld>
            <a:endParaRPr kumimoji="1" lang="ja-JP" altLang="en-US"/>
          </a:p>
        </p:txBody>
      </p:sp>
    </p:spTree>
    <p:extLst>
      <p:ext uri="{BB962C8B-B14F-4D97-AF65-F5344CB8AC3E}">
        <p14:creationId xmlns:p14="http://schemas.microsoft.com/office/powerpoint/2010/main" val="37075990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alpha val="90000"/>
          </a:schemeClr>
        </a:solidFill>
        <a:effectLst/>
      </p:bgPr>
    </p:bg>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539DD628-14E7-4418-BDFE-103579AF9BE3}"/>
              </a:ext>
            </a:extLst>
          </p:cNvPr>
          <p:cNvSpPr txBox="1"/>
          <p:nvPr/>
        </p:nvSpPr>
        <p:spPr>
          <a:xfrm>
            <a:off x="1708150" y="25908"/>
            <a:ext cx="3441700" cy="520700"/>
          </a:xfrm>
          <a:prstGeom prst="rect">
            <a:avLst/>
          </a:prstGeom>
          <a:noFill/>
        </p:spPr>
        <p:txBody>
          <a:bodyPr wrap="square" rtlCol="0">
            <a:spAutoFit/>
          </a:bodyPr>
          <a:lstStyle/>
          <a:p>
            <a:pPr algn="ctr"/>
            <a:r>
              <a:rPr kumimoji="1" lang="ja-JP" altLang="en-US" sz="2800" b="1" spc="3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ご利用の案内</a:t>
            </a:r>
          </a:p>
        </p:txBody>
      </p:sp>
      <p:cxnSp>
        <p:nvCxnSpPr>
          <p:cNvPr id="8" name="直線コネクタ 7">
            <a:extLst>
              <a:ext uri="{FF2B5EF4-FFF2-40B4-BE49-F238E27FC236}">
                <a16:creationId xmlns:a16="http://schemas.microsoft.com/office/drawing/2014/main" id="{E529A1E8-5F62-4BEC-858B-D722F991D109}"/>
              </a:ext>
            </a:extLst>
          </p:cNvPr>
          <p:cNvCxnSpPr>
            <a:cxnSpLocks/>
          </p:cNvCxnSpPr>
          <p:nvPr/>
        </p:nvCxnSpPr>
        <p:spPr>
          <a:xfrm flipV="1">
            <a:off x="274320" y="546608"/>
            <a:ext cx="6333744" cy="6096"/>
          </a:xfrm>
          <a:prstGeom prst="line">
            <a:avLst/>
          </a:prstGeom>
          <a:ln w="38100">
            <a:solidFill>
              <a:srgbClr val="FFFF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6F23A5D5-3269-4B68-A240-EB194A867AC3}"/>
              </a:ext>
            </a:extLst>
          </p:cNvPr>
          <p:cNvSpPr txBox="1"/>
          <p:nvPr/>
        </p:nvSpPr>
        <p:spPr>
          <a:xfrm>
            <a:off x="274320" y="589757"/>
            <a:ext cx="6333744" cy="307777"/>
          </a:xfrm>
          <a:prstGeom prst="rect">
            <a:avLst/>
          </a:prstGeom>
          <a:noFill/>
        </p:spPr>
        <p:txBody>
          <a:bodyPr wrap="square" rtlCol="0">
            <a:spAutoFit/>
          </a:bodyPr>
          <a:lstStyle/>
          <a:p>
            <a:pPr algn="ctr"/>
            <a:r>
              <a:rPr kumimoji="1" lang="ja-JP" altLang="en-US" sz="1400" dirty="0">
                <a:latin typeface="BIZ UDPゴシック" panose="020B0400000000000000" pitchFamily="50" charset="-128"/>
                <a:ea typeface="BIZ UDPゴシック" panose="020B0400000000000000" pitchFamily="50" charset="-128"/>
              </a:rPr>
              <a:t>本日は</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南青山</a:t>
            </a:r>
            <a:r>
              <a:rPr kumimoji="1" lang="en-US" altLang="ja-JP" sz="1400" dirty="0">
                <a:latin typeface="BIZ UDPゴシック" panose="020B0400000000000000" pitchFamily="50" charset="-128"/>
                <a:ea typeface="BIZ UDPゴシック" panose="020B0400000000000000" pitchFamily="50" charset="-128"/>
              </a:rPr>
              <a:t>Lua】</a:t>
            </a:r>
            <a:r>
              <a:rPr kumimoji="1" lang="ja-JP" altLang="en-US" sz="1400" dirty="0">
                <a:latin typeface="BIZ UDPゴシック" panose="020B0400000000000000" pitchFamily="50" charset="-128"/>
                <a:ea typeface="BIZ UDPゴシック" panose="020B0400000000000000" pitchFamily="50" charset="-128"/>
              </a:rPr>
              <a:t>をご利用いただき誠にありがとうございます</a:t>
            </a:r>
          </a:p>
        </p:txBody>
      </p:sp>
      <p:sp>
        <p:nvSpPr>
          <p:cNvPr id="12" name="テキスト ボックス 11">
            <a:extLst>
              <a:ext uri="{FF2B5EF4-FFF2-40B4-BE49-F238E27FC236}">
                <a16:creationId xmlns:a16="http://schemas.microsoft.com/office/drawing/2014/main" id="{BD536A9E-63CF-4B48-B8A4-D6A0F180EAE4}"/>
              </a:ext>
            </a:extLst>
          </p:cNvPr>
          <p:cNvSpPr txBox="1"/>
          <p:nvPr/>
        </p:nvSpPr>
        <p:spPr>
          <a:xfrm>
            <a:off x="335930" y="953109"/>
            <a:ext cx="6272134" cy="600164"/>
          </a:xfrm>
          <a:prstGeom prst="rect">
            <a:avLst/>
          </a:prstGeom>
          <a:noFill/>
        </p:spPr>
        <p:txBody>
          <a:bodyPr wrap="square" rtlCol="0">
            <a:spAutoFit/>
          </a:bodyPr>
          <a:lstStyle/>
          <a:p>
            <a:pPr algn="ctr"/>
            <a:r>
              <a:rPr kumimoji="1" lang="ja-JP" altLang="en-US" sz="1100" dirty="0">
                <a:latin typeface="BIZ UDPゴシック" panose="020B0400000000000000" pitchFamily="50" charset="-128"/>
                <a:ea typeface="BIZ UDPゴシック" panose="020B0400000000000000" pitchFamily="50" charset="-128"/>
              </a:rPr>
              <a:t>当スペースでは、皆様が気持ちよくご利用いただけるような運営を心掛けております。</a:t>
            </a:r>
            <a:endParaRPr kumimoji="1" lang="en-US" altLang="ja-JP" sz="1100" dirty="0">
              <a:latin typeface="BIZ UDPゴシック" panose="020B0400000000000000" pitchFamily="50" charset="-128"/>
              <a:ea typeface="BIZ UDPゴシック" panose="020B0400000000000000" pitchFamily="50" charset="-128"/>
            </a:endParaRPr>
          </a:p>
          <a:p>
            <a:pPr algn="ctr"/>
            <a:r>
              <a:rPr kumimoji="1" lang="ja-JP" altLang="en-US" sz="1100" dirty="0">
                <a:latin typeface="BIZ UDPゴシック" panose="020B0400000000000000" pitchFamily="50" charset="-128"/>
                <a:ea typeface="BIZ UDPゴシック" panose="020B0400000000000000" pitchFamily="50" charset="-128"/>
              </a:rPr>
              <a:t>ゲストの皆様におかれましても、改めてルール・注意事項をご確認いただき、</a:t>
            </a:r>
            <a:endParaRPr kumimoji="1" lang="en-US" altLang="ja-JP" sz="1100" dirty="0">
              <a:latin typeface="BIZ UDPゴシック" panose="020B0400000000000000" pitchFamily="50" charset="-128"/>
              <a:ea typeface="BIZ UDPゴシック" panose="020B0400000000000000" pitchFamily="50" charset="-128"/>
            </a:endParaRPr>
          </a:p>
          <a:p>
            <a:pPr algn="ctr"/>
            <a:r>
              <a:rPr kumimoji="1" lang="ja-JP" altLang="en-US" sz="1100" dirty="0">
                <a:latin typeface="BIZ UDPゴシック" panose="020B0400000000000000" pitchFamily="50" charset="-128"/>
                <a:ea typeface="BIZ UDPゴシック" panose="020B0400000000000000" pitchFamily="50" charset="-128"/>
              </a:rPr>
              <a:t>ご協力いただきますよう、お願い申し上げます</a:t>
            </a:r>
          </a:p>
        </p:txBody>
      </p:sp>
      <p:sp>
        <p:nvSpPr>
          <p:cNvPr id="13" name="矢印: 五方向 12">
            <a:extLst>
              <a:ext uri="{FF2B5EF4-FFF2-40B4-BE49-F238E27FC236}">
                <a16:creationId xmlns:a16="http://schemas.microsoft.com/office/drawing/2014/main" id="{3AB58495-8CA4-4E1D-B826-7DE12AC10770}"/>
              </a:ext>
            </a:extLst>
          </p:cNvPr>
          <p:cNvSpPr/>
          <p:nvPr/>
        </p:nvSpPr>
        <p:spPr>
          <a:xfrm>
            <a:off x="274320" y="1682151"/>
            <a:ext cx="6333744" cy="528259"/>
          </a:xfrm>
          <a:prstGeom prst="homePlate">
            <a:avLst>
              <a:gd name="adj" fmla="val 33071"/>
            </a:avLst>
          </a:prstGeom>
          <a:solidFill>
            <a:srgbClr val="FFFF0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spc="300" dirty="0">
                <a:solidFill>
                  <a:schemeClr val="tx1"/>
                </a:solidFill>
                <a:latin typeface="BIZ UDPゴシック" panose="020B0400000000000000" pitchFamily="50" charset="-128"/>
                <a:ea typeface="BIZ UDPゴシック" panose="020B0400000000000000" pitchFamily="50" charset="-128"/>
              </a:rPr>
              <a:t>「禁止」</a:t>
            </a:r>
            <a:r>
              <a:rPr kumimoji="1" lang="ja-JP" altLang="en-US" sz="1400" b="1" spc="300" dirty="0">
                <a:solidFill>
                  <a:schemeClr val="tx1"/>
                </a:solidFill>
                <a:latin typeface="BIZ UDPゴシック" panose="020B0400000000000000" pitchFamily="50" charset="-128"/>
                <a:ea typeface="BIZ UDPゴシック" panose="020B0400000000000000" pitchFamily="50" charset="-128"/>
              </a:rPr>
              <a:t>とさせていただく事</a:t>
            </a:r>
          </a:p>
        </p:txBody>
      </p:sp>
      <p:sp>
        <p:nvSpPr>
          <p:cNvPr id="14" name="テキスト ボックス 13">
            <a:extLst>
              <a:ext uri="{FF2B5EF4-FFF2-40B4-BE49-F238E27FC236}">
                <a16:creationId xmlns:a16="http://schemas.microsoft.com/office/drawing/2014/main" id="{20850BD2-5729-41C5-A414-084B9EC124EF}"/>
              </a:ext>
            </a:extLst>
          </p:cNvPr>
          <p:cNvSpPr txBox="1"/>
          <p:nvPr/>
        </p:nvSpPr>
        <p:spPr>
          <a:xfrm>
            <a:off x="316738" y="2185802"/>
            <a:ext cx="4775200"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1</a:t>
            </a:r>
            <a:r>
              <a:rPr kumimoji="1" lang="ja-JP" altLang="en-US" sz="1400" dirty="0">
                <a:latin typeface="BIZ UDPゴシック" panose="020B0400000000000000" pitchFamily="50" charset="-128"/>
                <a:ea typeface="BIZ UDPゴシック" panose="020B0400000000000000" pitchFamily="50" charset="-128"/>
              </a:rPr>
              <a:t>、スペース内での</a:t>
            </a:r>
            <a:r>
              <a:rPr kumimoji="1" lang="ja-JP" altLang="en-US" sz="1400" b="1" u="sng" dirty="0">
                <a:highlight>
                  <a:srgbClr val="FFFF00"/>
                </a:highlight>
                <a:latin typeface="BIZ UDPゴシック" panose="020B0400000000000000" pitchFamily="50" charset="-128"/>
                <a:ea typeface="BIZ UDPゴシック" panose="020B0400000000000000" pitchFamily="50" charset="-128"/>
              </a:rPr>
              <a:t>喫煙</a:t>
            </a:r>
            <a:r>
              <a:rPr kumimoji="1" lang="ja-JP" altLang="en-US" sz="1400" dirty="0">
                <a:latin typeface="BIZ UDPゴシック" panose="020B0400000000000000" pitchFamily="50" charset="-128"/>
                <a:ea typeface="BIZ UDPゴシック" panose="020B0400000000000000" pitchFamily="50" charset="-128"/>
              </a:rPr>
              <a:t>（電子タバコを含む）</a:t>
            </a:r>
          </a:p>
        </p:txBody>
      </p:sp>
      <p:sp>
        <p:nvSpPr>
          <p:cNvPr id="15" name="テキスト ボックス 14">
            <a:extLst>
              <a:ext uri="{FF2B5EF4-FFF2-40B4-BE49-F238E27FC236}">
                <a16:creationId xmlns:a16="http://schemas.microsoft.com/office/drawing/2014/main" id="{2F9FA7BC-D146-466A-BD24-4E8A3C83F31D}"/>
              </a:ext>
            </a:extLst>
          </p:cNvPr>
          <p:cNvSpPr txBox="1"/>
          <p:nvPr/>
        </p:nvSpPr>
        <p:spPr>
          <a:xfrm>
            <a:off x="316738" y="2537295"/>
            <a:ext cx="5365750"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2</a:t>
            </a:r>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b="1" u="sng" dirty="0">
                <a:highlight>
                  <a:srgbClr val="FFFF00"/>
                </a:highlight>
                <a:latin typeface="BIZ UDPゴシック" panose="020B0400000000000000" pitchFamily="50" charset="-128"/>
                <a:ea typeface="BIZ UDPゴシック" panose="020B0400000000000000" pitchFamily="50" charset="-128"/>
              </a:rPr>
              <a:t>土足</a:t>
            </a:r>
            <a:r>
              <a:rPr kumimoji="1" lang="ja-JP" altLang="en-US" sz="1400" dirty="0">
                <a:latin typeface="BIZ UDPゴシック" panose="020B0400000000000000" pitchFamily="50" charset="-128"/>
                <a:ea typeface="BIZ UDPゴシック" panose="020B0400000000000000" pitchFamily="50" charset="-128"/>
              </a:rPr>
              <a:t>でのご入室</a:t>
            </a:r>
          </a:p>
        </p:txBody>
      </p:sp>
      <p:sp>
        <p:nvSpPr>
          <p:cNvPr id="16" name="テキスト ボックス 15">
            <a:extLst>
              <a:ext uri="{FF2B5EF4-FFF2-40B4-BE49-F238E27FC236}">
                <a16:creationId xmlns:a16="http://schemas.microsoft.com/office/drawing/2014/main" id="{1C21DE51-CA75-4B24-A003-8DD12899D16E}"/>
              </a:ext>
            </a:extLst>
          </p:cNvPr>
          <p:cNvSpPr txBox="1"/>
          <p:nvPr/>
        </p:nvSpPr>
        <p:spPr>
          <a:xfrm>
            <a:off x="316738" y="2894156"/>
            <a:ext cx="4775200"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3</a:t>
            </a:r>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b="1" dirty="0">
                <a:highlight>
                  <a:srgbClr val="FFFF00"/>
                </a:highlight>
                <a:latin typeface="BIZ UDPゴシック" panose="020B0400000000000000" pitchFamily="50" charset="-128"/>
                <a:ea typeface="BIZ UDPゴシック" panose="020B0400000000000000" pitchFamily="50" charset="-128"/>
              </a:rPr>
              <a:t>バスルームでのシャワー</a:t>
            </a:r>
            <a:r>
              <a:rPr kumimoji="1" lang="en-US" altLang="ja-JP" sz="1400" b="1" dirty="0">
                <a:highlight>
                  <a:srgbClr val="FFFF00"/>
                </a:highlight>
                <a:latin typeface="BIZ UDPゴシック" panose="020B0400000000000000" pitchFamily="50" charset="-128"/>
                <a:ea typeface="BIZ UDPゴシック" panose="020B0400000000000000" pitchFamily="50" charset="-128"/>
              </a:rPr>
              <a:t>/</a:t>
            </a:r>
            <a:r>
              <a:rPr kumimoji="1" lang="ja-JP" altLang="en-US" sz="1400" b="1" dirty="0">
                <a:highlight>
                  <a:srgbClr val="FFFF00"/>
                </a:highlight>
                <a:latin typeface="BIZ UDPゴシック" panose="020B0400000000000000" pitchFamily="50" charset="-128"/>
                <a:ea typeface="BIZ UDPゴシック" panose="020B0400000000000000" pitchFamily="50" charset="-128"/>
              </a:rPr>
              <a:t>入浴</a:t>
            </a:r>
            <a:r>
              <a:rPr kumimoji="1" lang="ja-JP" altLang="en-US" sz="1400" dirty="0">
                <a:latin typeface="BIZ UDPゴシック" panose="020B0400000000000000" pitchFamily="50" charset="-128"/>
                <a:ea typeface="BIZ UDPゴシック" panose="020B0400000000000000" pitchFamily="50" charset="-128"/>
              </a:rPr>
              <a:t>（トイレ利用可）</a:t>
            </a:r>
          </a:p>
        </p:txBody>
      </p:sp>
      <p:sp>
        <p:nvSpPr>
          <p:cNvPr id="17" name="テキスト ボックス 16">
            <a:extLst>
              <a:ext uri="{FF2B5EF4-FFF2-40B4-BE49-F238E27FC236}">
                <a16:creationId xmlns:a16="http://schemas.microsoft.com/office/drawing/2014/main" id="{F11C8546-4B23-4A41-BB22-8BE446F903EF}"/>
              </a:ext>
            </a:extLst>
          </p:cNvPr>
          <p:cNvSpPr txBox="1"/>
          <p:nvPr/>
        </p:nvSpPr>
        <p:spPr>
          <a:xfrm>
            <a:off x="316738" y="3253087"/>
            <a:ext cx="4775200"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4</a:t>
            </a:r>
            <a:r>
              <a:rPr kumimoji="1" lang="ja-JP" altLang="en-US" sz="1400" dirty="0">
                <a:latin typeface="BIZ UDPゴシック" panose="020B0400000000000000" pitchFamily="50" charset="-128"/>
                <a:ea typeface="BIZ UDPゴシック" panose="020B0400000000000000" pitchFamily="50" charset="-128"/>
              </a:rPr>
              <a:t>、ご予約時間前の</a:t>
            </a:r>
            <a:r>
              <a:rPr kumimoji="1" lang="ja-JP" altLang="en-US" sz="1400" b="1" u="sng" dirty="0">
                <a:highlight>
                  <a:srgbClr val="FFFF00"/>
                </a:highlight>
                <a:latin typeface="BIZ UDPゴシック" panose="020B0400000000000000" pitchFamily="50" charset="-128"/>
                <a:ea typeface="BIZ UDPゴシック" panose="020B0400000000000000" pitchFamily="50" charset="-128"/>
              </a:rPr>
              <a:t>許可の無いご入室、及び無断延長</a:t>
            </a:r>
          </a:p>
        </p:txBody>
      </p:sp>
      <p:sp>
        <p:nvSpPr>
          <p:cNvPr id="18" name="テキスト ボックス 17">
            <a:extLst>
              <a:ext uri="{FF2B5EF4-FFF2-40B4-BE49-F238E27FC236}">
                <a16:creationId xmlns:a16="http://schemas.microsoft.com/office/drawing/2014/main" id="{18D4813D-DABB-4685-9A9C-9DC7A637DE80}"/>
              </a:ext>
            </a:extLst>
          </p:cNvPr>
          <p:cNvSpPr txBox="1"/>
          <p:nvPr/>
        </p:nvSpPr>
        <p:spPr>
          <a:xfrm>
            <a:off x="316738" y="3606616"/>
            <a:ext cx="6145022"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5</a:t>
            </a:r>
            <a:r>
              <a:rPr kumimoji="1" lang="ja-JP" altLang="en-US" sz="1400" dirty="0">
                <a:latin typeface="BIZ UDPゴシック" panose="020B0400000000000000" pitchFamily="50" charset="-128"/>
                <a:ea typeface="BIZ UDPゴシック" panose="020B0400000000000000" pitchFamily="50" charset="-128"/>
              </a:rPr>
              <a:t>、スペース・ビル周辺屋外での</a:t>
            </a:r>
            <a:r>
              <a:rPr kumimoji="1" lang="ja-JP" altLang="en-US" sz="1400" b="1" u="sng" dirty="0">
                <a:highlight>
                  <a:srgbClr val="FFFF00"/>
                </a:highlight>
                <a:latin typeface="BIZ UDPゴシック" panose="020B0400000000000000" pitchFamily="50" charset="-128"/>
                <a:ea typeface="BIZ UDPゴシック" panose="020B0400000000000000" pitchFamily="50" charset="-128"/>
              </a:rPr>
              <a:t>「騒音」「迷惑行為」「ゴミの放置」</a:t>
            </a:r>
          </a:p>
        </p:txBody>
      </p:sp>
      <p:sp>
        <p:nvSpPr>
          <p:cNvPr id="19" name="テキスト ボックス 18">
            <a:extLst>
              <a:ext uri="{FF2B5EF4-FFF2-40B4-BE49-F238E27FC236}">
                <a16:creationId xmlns:a16="http://schemas.microsoft.com/office/drawing/2014/main" id="{300881D9-4F71-4F81-87BE-42E57DBA0679}"/>
              </a:ext>
            </a:extLst>
          </p:cNvPr>
          <p:cNvSpPr txBox="1"/>
          <p:nvPr/>
        </p:nvSpPr>
        <p:spPr>
          <a:xfrm>
            <a:off x="316738" y="3930704"/>
            <a:ext cx="5820410"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6</a:t>
            </a:r>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b="1" u="sng" dirty="0">
                <a:highlight>
                  <a:srgbClr val="FFFF00"/>
                </a:highlight>
                <a:latin typeface="BIZ UDPゴシック" panose="020B0400000000000000" pitchFamily="50" charset="-128"/>
                <a:ea typeface="BIZ UDPゴシック" panose="020B0400000000000000" pitchFamily="50" charset="-128"/>
              </a:rPr>
              <a:t>パーティー、飲み会</a:t>
            </a:r>
            <a:r>
              <a:rPr kumimoji="1" lang="ja-JP" altLang="en-US" sz="1400" dirty="0">
                <a:latin typeface="BIZ UDPゴシック" panose="020B0400000000000000" pitchFamily="50" charset="-128"/>
                <a:ea typeface="BIZ UDPゴシック" panose="020B0400000000000000" pitchFamily="50" charset="-128"/>
              </a:rPr>
              <a:t>などの大量のご飲食、騒音や振動を伴う利用</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F07A04E1-DD0F-4A6B-9D29-E7A3823F950D}"/>
              </a:ext>
            </a:extLst>
          </p:cNvPr>
          <p:cNvSpPr txBox="1"/>
          <p:nvPr/>
        </p:nvSpPr>
        <p:spPr>
          <a:xfrm>
            <a:off x="316738" y="4274331"/>
            <a:ext cx="4775200"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7</a:t>
            </a:r>
            <a:r>
              <a:rPr kumimoji="1" lang="ja-JP" altLang="en-US" sz="1400" dirty="0">
                <a:latin typeface="BIZ UDPゴシック" panose="020B0400000000000000" pitchFamily="50" charset="-128"/>
                <a:ea typeface="BIZ UDPゴシック" panose="020B0400000000000000" pitchFamily="50" charset="-128"/>
              </a:rPr>
              <a:t>、スペース内設備・備品などの</a:t>
            </a:r>
            <a:r>
              <a:rPr kumimoji="1" lang="ja-JP" altLang="en-US" sz="1400" b="1" u="sng" dirty="0">
                <a:highlight>
                  <a:srgbClr val="FFFF00"/>
                </a:highlight>
                <a:latin typeface="BIZ UDPゴシック" panose="020B0400000000000000" pitchFamily="50" charset="-128"/>
                <a:ea typeface="BIZ UDPゴシック" panose="020B0400000000000000" pitchFamily="50" charset="-128"/>
              </a:rPr>
              <a:t>「持出」「盗難」破損」「汚損」</a:t>
            </a:r>
          </a:p>
        </p:txBody>
      </p:sp>
      <p:sp>
        <p:nvSpPr>
          <p:cNvPr id="21" name="テキスト ボックス 20">
            <a:extLst>
              <a:ext uri="{FF2B5EF4-FFF2-40B4-BE49-F238E27FC236}">
                <a16:creationId xmlns:a16="http://schemas.microsoft.com/office/drawing/2014/main" id="{A9411396-94BE-4A12-927D-98F52A612A33}"/>
              </a:ext>
            </a:extLst>
          </p:cNvPr>
          <p:cNvSpPr txBox="1"/>
          <p:nvPr/>
        </p:nvSpPr>
        <p:spPr>
          <a:xfrm>
            <a:off x="328310" y="4631834"/>
            <a:ext cx="6079490"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8</a:t>
            </a:r>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b="1" u="sng" dirty="0">
                <a:highlight>
                  <a:srgbClr val="FFFF00"/>
                </a:highlight>
                <a:latin typeface="BIZ UDPゴシック" panose="020B0400000000000000" pitchFamily="50" charset="-128"/>
                <a:ea typeface="BIZ UDPゴシック" panose="020B0400000000000000" pitchFamily="50" charset="-128"/>
              </a:rPr>
              <a:t>ゴミの残置</a:t>
            </a:r>
            <a:r>
              <a:rPr kumimoji="1" lang="ja-JP" altLang="en-US" sz="1400" dirty="0">
                <a:latin typeface="BIZ UDPゴシック" panose="020B0400000000000000" pitchFamily="50" charset="-128"/>
                <a:ea typeface="BIZ UDPゴシック" panose="020B0400000000000000" pitchFamily="50" charset="-128"/>
              </a:rPr>
              <a:t>（指定したもの以外のゴミは全てお持ち帰りください）</a:t>
            </a:r>
          </a:p>
        </p:txBody>
      </p:sp>
      <p:sp>
        <p:nvSpPr>
          <p:cNvPr id="22" name="テキスト ボックス 21">
            <a:extLst>
              <a:ext uri="{FF2B5EF4-FFF2-40B4-BE49-F238E27FC236}">
                <a16:creationId xmlns:a16="http://schemas.microsoft.com/office/drawing/2014/main" id="{9156FDC7-2E80-4B9F-ACF5-FCD223E622ED}"/>
              </a:ext>
            </a:extLst>
          </p:cNvPr>
          <p:cNvSpPr txBox="1"/>
          <p:nvPr/>
        </p:nvSpPr>
        <p:spPr>
          <a:xfrm>
            <a:off x="335930" y="4968221"/>
            <a:ext cx="5956300"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9</a:t>
            </a:r>
            <a:r>
              <a:rPr kumimoji="1" lang="ja-JP" altLang="en-US" sz="1400" dirty="0">
                <a:latin typeface="BIZ UDPゴシック" panose="020B0400000000000000" pitchFamily="50" charset="-128"/>
                <a:ea typeface="BIZ UDPゴシック" panose="020B0400000000000000" pitchFamily="50" charset="-128"/>
              </a:rPr>
              <a:t>、キッチンを利用した</a:t>
            </a:r>
            <a:r>
              <a:rPr kumimoji="1" lang="ja-JP" altLang="en-US" sz="1400" b="1" u="sng" dirty="0">
                <a:highlight>
                  <a:srgbClr val="FFFF00"/>
                </a:highlight>
                <a:latin typeface="BIZ UDPゴシック" panose="020B0400000000000000" pitchFamily="50" charset="-128"/>
                <a:ea typeface="BIZ UDPゴシック" panose="020B0400000000000000" pitchFamily="50" charset="-128"/>
              </a:rPr>
              <a:t>調理</a:t>
            </a:r>
            <a:r>
              <a:rPr kumimoji="1" lang="ja-JP" altLang="en-US" sz="1400" u="sng" dirty="0">
                <a:highlight>
                  <a:srgbClr val="FFFF00"/>
                </a:highlight>
                <a:latin typeface="BIZ UDPゴシック" panose="020B0400000000000000" pitchFamily="50" charset="-128"/>
                <a:ea typeface="BIZ UDPゴシック" panose="020B0400000000000000" pitchFamily="50" charset="-128"/>
              </a:rPr>
              <a:t>や</a:t>
            </a:r>
            <a:r>
              <a:rPr kumimoji="1" lang="ja-JP" altLang="en-US" sz="1400" b="1" u="sng" dirty="0">
                <a:highlight>
                  <a:srgbClr val="FFFF00"/>
                </a:highlight>
                <a:latin typeface="BIZ UDPゴシック" panose="020B0400000000000000" pitchFamily="50" charset="-128"/>
                <a:ea typeface="BIZ UDPゴシック" panose="020B0400000000000000" pitchFamily="50" charset="-128"/>
              </a:rPr>
              <a:t>匂いの強いご飲食</a:t>
            </a:r>
          </a:p>
        </p:txBody>
      </p:sp>
      <p:sp>
        <p:nvSpPr>
          <p:cNvPr id="23" name="テキスト ボックス 22">
            <a:extLst>
              <a:ext uri="{FF2B5EF4-FFF2-40B4-BE49-F238E27FC236}">
                <a16:creationId xmlns:a16="http://schemas.microsoft.com/office/drawing/2014/main" id="{DA17AE9C-114A-4599-9C70-68F9C72D56A0}"/>
              </a:ext>
            </a:extLst>
          </p:cNvPr>
          <p:cNvSpPr txBox="1"/>
          <p:nvPr/>
        </p:nvSpPr>
        <p:spPr>
          <a:xfrm>
            <a:off x="316738" y="5298768"/>
            <a:ext cx="4775200"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10</a:t>
            </a:r>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b="1" u="sng" dirty="0">
                <a:highlight>
                  <a:srgbClr val="FFFF00"/>
                </a:highlight>
                <a:latin typeface="BIZ UDPゴシック" panose="020B0400000000000000" pitchFamily="50" charset="-128"/>
                <a:ea typeface="BIZ UDPゴシック" panose="020B0400000000000000" pitchFamily="50" charset="-128"/>
              </a:rPr>
              <a:t>宿泊目的</a:t>
            </a:r>
            <a:r>
              <a:rPr kumimoji="1" lang="ja-JP" altLang="en-US" sz="1400" dirty="0">
                <a:latin typeface="BIZ UDPゴシック" panose="020B0400000000000000" pitchFamily="50" charset="-128"/>
                <a:ea typeface="BIZ UDPゴシック" panose="020B0400000000000000" pitchFamily="50" charset="-128"/>
              </a:rPr>
              <a:t>での利用</a:t>
            </a:r>
          </a:p>
        </p:txBody>
      </p:sp>
      <p:sp>
        <p:nvSpPr>
          <p:cNvPr id="24" name="テキスト ボックス 23">
            <a:extLst>
              <a:ext uri="{FF2B5EF4-FFF2-40B4-BE49-F238E27FC236}">
                <a16:creationId xmlns:a16="http://schemas.microsoft.com/office/drawing/2014/main" id="{6CA2B090-5EA5-4353-B59A-A8BC1871FA48}"/>
              </a:ext>
            </a:extLst>
          </p:cNvPr>
          <p:cNvSpPr txBox="1"/>
          <p:nvPr/>
        </p:nvSpPr>
        <p:spPr>
          <a:xfrm>
            <a:off x="316738" y="5640964"/>
            <a:ext cx="4775200"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11</a:t>
            </a:r>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b="1" u="sng" dirty="0">
                <a:highlight>
                  <a:srgbClr val="FFFF00"/>
                </a:highlight>
                <a:latin typeface="BIZ UDPゴシック" panose="020B0400000000000000" pitchFamily="50" charset="-128"/>
                <a:ea typeface="BIZ UDPゴシック" panose="020B0400000000000000" pitchFamily="50" charset="-128"/>
              </a:rPr>
              <a:t>風俗営業またはそれに関わる用途の利用</a:t>
            </a:r>
          </a:p>
        </p:txBody>
      </p:sp>
      <p:sp>
        <p:nvSpPr>
          <p:cNvPr id="25" name="テキスト ボックス 24">
            <a:extLst>
              <a:ext uri="{FF2B5EF4-FFF2-40B4-BE49-F238E27FC236}">
                <a16:creationId xmlns:a16="http://schemas.microsoft.com/office/drawing/2014/main" id="{CCD91BC6-AA94-431F-ABB7-34C12197DF17}"/>
              </a:ext>
            </a:extLst>
          </p:cNvPr>
          <p:cNvSpPr txBox="1"/>
          <p:nvPr/>
        </p:nvSpPr>
        <p:spPr>
          <a:xfrm>
            <a:off x="316738" y="5987341"/>
            <a:ext cx="6079490"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12</a:t>
            </a:r>
            <a:r>
              <a:rPr kumimoji="1" lang="ja-JP" altLang="en-US" sz="1400" dirty="0">
                <a:latin typeface="BIZ UDPゴシック" panose="020B0400000000000000" pitchFamily="50" charset="-128"/>
                <a:ea typeface="BIZ UDPゴシック" panose="020B0400000000000000" pitchFamily="50" charset="-128"/>
              </a:rPr>
              <a:t>、その他、サイト内掲載事項・各種案内に記載された事項に反する行為</a:t>
            </a:r>
          </a:p>
        </p:txBody>
      </p:sp>
      <p:sp>
        <p:nvSpPr>
          <p:cNvPr id="26" name="テキスト ボックス 25">
            <a:extLst>
              <a:ext uri="{FF2B5EF4-FFF2-40B4-BE49-F238E27FC236}">
                <a16:creationId xmlns:a16="http://schemas.microsoft.com/office/drawing/2014/main" id="{F7CBB7DD-9EBF-413D-8B2E-87FB8E350B71}"/>
              </a:ext>
            </a:extLst>
          </p:cNvPr>
          <p:cNvSpPr txBox="1"/>
          <p:nvPr/>
        </p:nvSpPr>
        <p:spPr>
          <a:xfrm>
            <a:off x="634238" y="7998784"/>
            <a:ext cx="6040882" cy="738664"/>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ご利用時の</a:t>
            </a:r>
            <a:r>
              <a:rPr kumimoji="1" lang="ja-JP" altLang="en-US" sz="1400" b="1" u="sng" dirty="0">
                <a:latin typeface="BIZ UDPゴシック" panose="020B0400000000000000" pitchFamily="50" charset="-128"/>
                <a:ea typeface="BIZ UDPゴシック" panose="020B0400000000000000" pitchFamily="50" charset="-128"/>
              </a:rPr>
              <a:t>お忘れ物</a:t>
            </a:r>
            <a:r>
              <a:rPr kumimoji="1" lang="ja-JP" altLang="en-US" sz="1400" dirty="0">
                <a:latin typeface="BIZ UDPゴシック" panose="020B0400000000000000" pitchFamily="50" charset="-128"/>
                <a:ea typeface="BIZ UDPゴシック" panose="020B0400000000000000" pitchFamily="50" charset="-128"/>
              </a:rPr>
              <a:t>に関して、オーナー清掃時に発見したものは、基本的に残置物として破棄させていただきます。</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また、いかなる場合でも一切の保証は致しかねますのでご了承下さい。</a:t>
            </a:r>
          </a:p>
        </p:txBody>
      </p:sp>
      <p:sp>
        <p:nvSpPr>
          <p:cNvPr id="27" name="テキスト ボックス 26">
            <a:extLst>
              <a:ext uri="{FF2B5EF4-FFF2-40B4-BE49-F238E27FC236}">
                <a16:creationId xmlns:a16="http://schemas.microsoft.com/office/drawing/2014/main" id="{A5045F50-CE2C-4EFF-84FF-6AE9C594F971}"/>
              </a:ext>
            </a:extLst>
          </p:cNvPr>
          <p:cNvSpPr txBox="1"/>
          <p:nvPr/>
        </p:nvSpPr>
        <p:spPr>
          <a:xfrm>
            <a:off x="634237" y="7164026"/>
            <a:ext cx="5973827" cy="523220"/>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スペース内において発生した</a:t>
            </a:r>
            <a:r>
              <a:rPr kumimoji="1" lang="ja-JP" altLang="en-US" sz="1400" b="1" u="sng" dirty="0">
                <a:latin typeface="BIZ UDPゴシック" panose="020B0400000000000000" pitchFamily="50" charset="-128"/>
                <a:ea typeface="BIZ UDPゴシック" panose="020B0400000000000000" pitchFamily="50" charset="-128"/>
              </a:rPr>
              <a:t>「怪我」「トラブル」「盗難」「私物の破損・汚損」</a:t>
            </a:r>
            <a:r>
              <a:rPr kumimoji="1" lang="ja-JP" altLang="en-US" sz="1400" dirty="0">
                <a:latin typeface="BIZ UDPゴシック" panose="020B0400000000000000" pitchFamily="50" charset="-128"/>
                <a:ea typeface="BIZ UDPゴシック" panose="020B0400000000000000" pitchFamily="50" charset="-128"/>
              </a:rPr>
              <a:t>などにつきましては、一切責任を負いかねますのでご了承下さい</a:t>
            </a:r>
          </a:p>
        </p:txBody>
      </p:sp>
      <p:sp>
        <p:nvSpPr>
          <p:cNvPr id="28" name="矢印: 五方向 27">
            <a:extLst>
              <a:ext uri="{FF2B5EF4-FFF2-40B4-BE49-F238E27FC236}">
                <a16:creationId xmlns:a16="http://schemas.microsoft.com/office/drawing/2014/main" id="{98AFE3A1-FEDE-4ED0-A6A5-9C1860F171F7}"/>
              </a:ext>
            </a:extLst>
          </p:cNvPr>
          <p:cNvSpPr/>
          <p:nvPr/>
        </p:nvSpPr>
        <p:spPr>
          <a:xfrm>
            <a:off x="274320" y="6462699"/>
            <a:ext cx="6333744" cy="528259"/>
          </a:xfrm>
          <a:prstGeom prst="homePlate">
            <a:avLst>
              <a:gd name="adj" fmla="val 33071"/>
            </a:avLst>
          </a:prstGeom>
          <a:solidFill>
            <a:srgbClr val="FFFF0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spc="300" dirty="0">
                <a:solidFill>
                  <a:schemeClr val="tx1"/>
                </a:solidFill>
                <a:latin typeface="BIZ UDPゴシック" panose="020B0400000000000000" pitchFamily="50" charset="-128"/>
                <a:ea typeface="BIZ UDPゴシック" panose="020B0400000000000000" pitchFamily="50" charset="-128"/>
              </a:rPr>
              <a:t>「ご同意」</a:t>
            </a:r>
            <a:r>
              <a:rPr kumimoji="1" lang="ja-JP" altLang="en-US" sz="1400" b="1" spc="300" dirty="0">
                <a:solidFill>
                  <a:schemeClr val="tx1"/>
                </a:solidFill>
                <a:latin typeface="BIZ UDPゴシック" panose="020B0400000000000000" pitchFamily="50" charset="-128"/>
                <a:ea typeface="BIZ UDPゴシック" panose="020B0400000000000000" pitchFamily="50" charset="-128"/>
              </a:rPr>
              <a:t>いただく事</a:t>
            </a:r>
          </a:p>
        </p:txBody>
      </p:sp>
      <p:sp>
        <p:nvSpPr>
          <p:cNvPr id="30" name="テキスト ボックス 29">
            <a:extLst>
              <a:ext uri="{FF2B5EF4-FFF2-40B4-BE49-F238E27FC236}">
                <a16:creationId xmlns:a16="http://schemas.microsoft.com/office/drawing/2014/main" id="{5CAFCD33-38FA-416B-8945-45655498016D}"/>
              </a:ext>
            </a:extLst>
          </p:cNvPr>
          <p:cNvSpPr txBox="1"/>
          <p:nvPr/>
        </p:nvSpPr>
        <p:spPr>
          <a:xfrm>
            <a:off x="634236" y="9065993"/>
            <a:ext cx="5638801" cy="523220"/>
          </a:xfrm>
          <a:prstGeom prst="rect">
            <a:avLst/>
          </a:prstGeom>
          <a:noFill/>
        </p:spPr>
        <p:txBody>
          <a:bodyPr wrap="square" rtlCol="0">
            <a:spAutoFit/>
          </a:bodyPr>
          <a:lstStyle/>
          <a:p>
            <a:r>
              <a:rPr kumimoji="1" lang="ja-JP" altLang="en-US" sz="1400" b="1" u="sng" dirty="0">
                <a:latin typeface="BIZ UDPゴシック" panose="020B0400000000000000" pitchFamily="50" charset="-128"/>
                <a:ea typeface="BIZ UDPゴシック" panose="020B0400000000000000" pitchFamily="50" charset="-128"/>
              </a:rPr>
              <a:t>「清掃・片付けルール」「ゴミのルール」</a:t>
            </a:r>
            <a:r>
              <a:rPr kumimoji="1" lang="ja-JP" altLang="en-US" sz="1400" dirty="0">
                <a:latin typeface="BIZ UDPゴシック" panose="020B0400000000000000" pitchFamily="50" charset="-128"/>
                <a:ea typeface="BIZ UDPゴシック" panose="020B0400000000000000" pitchFamily="50" charset="-128"/>
              </a:rPr>
              <a:t>は次ページ以降に記載しておりますのでご確認下さい</a:t>
            </a:r>
            <a:endParaRPr kumimoji="1" lang="en-US" altLang="ja-JP" sz="1400" dirty="0">
              <a:latin typeface="BIZ UDPゴシック" panose="020B0400000000000000" pitchFamily="50" charset="-128"/>
              <a:ea typeface="BIZ UDPゴシック" panose="020B0400000000000000" pitchFamily="50" charset="-128"/>
            </a:endParaRPr>
          </a:p>
        </p:txBody>
      </p:sp>
      <p:pic>
        <p:nvPicPr>
          <p:cNvPr id="32" name="グラフィックス 31" descr="チェック マーク">
            <a:extLst>
              <a:ext uri="{FF2B5EF4-FFF2-40B4-BE49-F238E27FC236}">
                <a16:creationId xmlns:a16="http://schemas.microsoft.com/office/drawing/2014/main" id="{9ACB3E9B-770F-4B87-9B5E-11C40D2BFA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5932" y="7261740"/>
            <a:ext cx="216209" cy="276999"/>
          </a:xfrm>
          <a:prstGeom prst="rect">
            <a:avLst/>
          </a:prstGeom>
        </p:spPr>
      </p:pic>
      <p:pic>
        <p:nvPicPr>
          <p:cNvPr id="33" name="グラフィックス 32" descr="チェック マーク">
            <a:extLst>
              <a:ext uri="{FF2B5EF4-FFF2-40B4-BE49-F238E27FC236}">
                <a16:creationId xmlns:a16="http://schemas.microsoft.com/office/drawing/2014/main" id="{FC3F2AD1-EEC9-481E-A2CE-4DD9FF855D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5931" y="8171157"/>
            <a:ext cx="216209" cy="276999"/>
          </a:xfrm>
          <a:prstGeom prst="rect">
            <a:avLst/>
          </a:prstGeom>
        </p:spPr>
      </p:pic>
      <p:pic>
        <p:nvPicPr>
          <p:cNvPr id="34" name="グラフィックス 33" descr="チェック マーク">
            <a:extLst>
              <a:ext uri="{FF2B5EF4-FFF2-40B4-BE49-F238E27FC236}">
                <a16:creationId xmlns:a16="http://schemas.microsoft.com/office/drawing/2014/main" id="{EFA8F348-6456-4841-BF21-DF7B807254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5930" y="9151229"/>
            <a:ext cx="216209" cy="276999"/>
          </a:xfrm>
          <a:prstGeom prst="rect">
            <a:avLst/>
          </a:prstGeom>
        </p:spPr>
      </p:pic>
    </p:spTree>
    <p:extLst>
      <p:ext uri="{BB962C8B-B14F-4D97-AF65-F5344CB8AC3E}">
        <p14:creationId xmlns:p14="http://schemas.microsoft.com/office/powerpoint/2010/main" val="169408790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313</TotalTime>
  <Words>327</Words>
  <Application>Microsoft Office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Meiryo UI</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tetsuyart9071@gmail.com</dc:creator>
  <cp:lastModifiedBy>田口 哲也</cp:lastModifiedBy>
  <cp:revision>13</cp:revision>
  <dcterms:created xsi:type="dcterms:W3CDTF">2021-05-15T05:03:47Z</dcterms:created>
  <dcterms:modified xsi:type="dcterms:W3CDTF">2023-05-21T07:20:40Z</dcterms:modified>
</cp:coreProperties>
</file>